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8" r:id="rId2"/>
    <p:sldId id="260" r:id="rId3"/>
    <p:sldId id="257" r:id="rId4"/>
    <p:sldId id="282" r:id="rId5"/>
    <p:sldId id="259" r:id="rId6"/>
    <p:sldId id="279" r:id="rId7"/>
    <p:sldId id="263" r:id="rId8"/>
    <p:sldId id="288" r:id="rId9"/>
    <p:sldId id="264" r:id="rId10"/>
    <p:sldId id="283" r:id="rId11"/>
    <p:sldId id="266" r:id="rId12"/>
    <p:sldId id="265" r:id="rId13"/>
    <p:sldId id="267" r:id="rId14"/>
    <p:sldId id="268" r:id="rId15"/>
    <p:sldId id="269" r:id="rId16"/>
    <p:sldId id="284" r:id="rId17"/>
    <p:sldId id="285" r:id="rId18"/>
    <p:sldId id="272" r:id="rId19"/>
    <p:sldId id="273" r:id="rId20"/>
    <p:sldId id="286" r:id="rId21"/>
    <p:sldId id="275" r:id="rId22"/>
    <p:sldId id="276" r:id="rId23"/>
    <p:sldId id="277" r:id="rId24"/>
    <p:sldId id="287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A96D69-3EF1-4601-AB39-4D94F5991674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62A4-D25C-4163-81AF-C37950EA8D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EBE6B-E1FC-48B9-AAB7-9FAE19747F8B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971800"/>
            <a:ext cx="7772400" cy="3657600"/>
          </a:xfrm>
        </p:spPr>
        <p:txBody>
          <a:bodyPr>
            <a:normAutofit fontScale="90000"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vkWuykbZu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ukefunsZ'ku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OLIN</a:t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izf'k</a:t>
            </a:r>
            <a:r>
              <a:rPr lang="en-US" sz="5300" b="1" dirty="0" smtClean="0">
                <a:latin typeface="DevLys 010" pitchFamily="2" charset="0"/>
              </a:rPr>
              <a:t>{</a:t>
            </a:r>
            <a:r>
              <a:rPr lang="en-US" sz="5300" b="1" dirty="0" err="1" smtClean="0">
                <a:latin typeface="DevLys 010" pitchFamily="2" charset="0"/>
              </a:rPr>
              <a:t>k.k</a:t>
            </a:r>
            <a:r>
              <a:rPr lang="en-US" sz="4800" b="1" dirty="0" smtClean="0">
                <a:latin typeface="DevLys 010" pitchFamily="2" charset="0"/>
              </a:rPr>
              <a:t/>
            </a:r>
            <a:br>
              <a:rPr lang="en-US" sz="4800" b="1" dirty="0" smtClean="0">
                <a:latin typeface="DevLys 010" pitchFamily="2" charset="0"/>
              </a:rPr>
            </a:br>
            <a:r>
              <a:rPr lang="en-US" sz="4800" b="1" dirty="0" err="1" smtClean="0">
                <a:latin typeface="DevLys 010" pitchFamily="2" charset="0"/>
              </a:rPr>
              <a:t>MkVk</a:t>
            </a:r>
            <a:r>
              <a:rPr lang="en-US" sz="4800" b="1" dirty="0" smtClean="0">
                <a:latin typeface="DevLys 010" pitchFamily="2" charset="0"/>
              </a:rPr>
              <a:t> ,</a:t>
            </a:r>
            <a:r>
              <a:rPr lang="en-US" sz="4800" b="1" dirty="0" err="1" smtClean="0">
                <a:latin typeface="DevLys 010" pitchFamily="2" charset="0"/>
              </a:rPr>
              <a:t>UVªh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vkWijsVj</a:t>
            </a:r>
            <a:r>
              <a:rPr lang="en-US" sz="4800" b="1" dirty="0" smtClean="0">
                <a:latin typeface="DevLys 010" pitchFamily="2" charset="0"/>
              </a:rPr>
              <a:t/>
            </a:r>
            <a:br>
              <a:rPr lang="en-US" sz="4800" b="1" dirty="0" smtClean="0">
                <a:latin typeface="DevLys 010" pitchFamily="2" charset="0"/>
              </a:rPr>
            </a:br>
            <a:r>
              <a:rPr lang="en-US" sz="3100" b="1" dirty="0" smtClean="0">
                <a:latin typeface="DevLys 010" pitchFamily="2" charset="0"/>
              </a:rPr>
              <a:t/>
            </a:r>
            <a:br>
              <a:rPr lang="en-US" sz="3100" b="1" dirty="0" smtClean="0">
                <a:latin typeface="DevLys 010" pitchFamily="2" charset="0"/>
              </a:rPr>
            </a:br>
            <a:r>
              <a:rPr lang="en-US" sz="3600" b="1" dirty="0" smtClean="0">
                <a:latin typeface="DevLys 010" pitchFamily="2" charset="0"/>
              </a:rPr>
              <a:t>¼uoEcj &amp; </a:t>
            </a:r>
            <a:r>
              <a:rPr lang="en-US" sz="3600" b="1" dirty="0" err="1" smtClean="0">
                <a:latin typeface="DevLys 010" pitchFamily="2" charset="0"/>
              </a:rPr>
              <a:t>fnlEcj</a:t>
            </a:r>
            <a:r>
              <a:rPr lang="en-US" sz="3600" b="1" dirty="0" smtClean="0">
                <a:latin typeface="DevLys 010" pitchFamily="2" charset="0"/>
              </a:rPr>
              <a:t> 2017</a:t>
            </a:r>
            <a:r>
              <a:rPr lang="en-US" sz="3600" b="1" dirty="0" smtClean="0">
                <a:latin typeface="DevLys 010" pitchFamily="2" charset="0"/>
              </a:rPr>
              <a:t>½</a:t>
            </a:r>
            <a:r>
              <a:rPr lang="en-US" sz="4000" dirty="0"/>
              <a:t/>
            </a:r>
            <a:br>
              <a:rPr lang="en-US" sz="4000" dirty="0"/>
            </a:br>
            <a:endParaRPr lang="en-US" dirty="0"/>
          </a:p>
        </p:txBody>
      </p:sp>
      <p:pic>
        <p:nvPicPr>
          <p:cNvPr id="4" name="Picture 3" descr="logo Latest2 copy.jpg"/>
          <p:cNvPicPr>
            <a:picLocks noChangeAspect="1"/>
          </p:cNvPicPr>
          <p:nvPr/>
        </p:nvPicPr>
        <p:blipFill>
          <a:blip r:embed="rId2" cstate="print"/>
          <a:srcRect l="2500" t="4896" b="16667"/>
          <a:stretch>
            <a:fillRect/>
          </a:stretch>
        </p:blipFill>
        <p:spPr>
          <a:xfrm>
            <a:off x="3429605" y="152400"/>
            <a:ext cx="2971195" cy="1220783"/>
          </a:xfrm>
          <a:prstGeom prst="rect">
            <a:avLst/>
          </a:prstGeom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286000" y="14478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iwoZ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rS;kfj;k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791200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3900" dirty="0" err="1" smtClean="0">
                <a:latin typeface="DevLys 010" pitchFamily="2" charset="0"/>
              </a:rPr>
              <a:t>gkMZos;j</a:t>
            </a:r>
            <a:r>
              <a:rPr lang="en-US" sz="3900" dirty="0" smtClean="0">
                <a:latin typeface="DevLys 010" pitchFamily="2" charset="0"/>
              </a:rPr>
              <a:t> dh </a:t>
            </a:r>
            <a:r>
              <a:rPr lang="en-US" sz="3900" dirty="0" err="1" smtClean="0">
                <a:latin typeface="DevLys 010" pitchFamily="2" charset="0"/>
              </a:rPr>
              <a:t>O;oLFkk</a:t>
            </a:r>
            <a:r>
              <a:rPr lang="en-US" sz="3900" dirty="0" smtClean="0">
                <a:latin typeface="DevLys 010" pitchFamily="2" charset="0"/>
              </a:rPr>
              <a:t> ¼MsLdVkWi@ySiVki] </a:t>
            </a:r>
            <a:r>
              <a:rPr lang="en-US" sz="3900" dirty="0" err="1" smtClean="0">
                <a:latin typeface="DevLys 010" pitchFamily="2" charset="0"/>
              </a:rPr>
              <a:t>fizUVj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vkSj</a:t>
            </a:r>
            <a:r>
              <a:rPr lang="en-US" sz="3900" dirty="0" smtClean="0">
                <a:latin typeface="DevLys 010" pitchFamily="2" charset="0"/>
              </a:rPr>
              <a:t> Ldsuj½-</a:t>
            </a:r>
          </a:p>
          <a:p>
            <a:pPr lvl="0" algn="just"/>
            <a:r>
              <a:rPr lang="en-US" sz="3900" dirty="0" err="1" smtClean="0">
                <a:latin typeface="DevLys 010" pitchFamily="2" charset="0"/>
              </a:rPr>
              <a:t>usVodZ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dusfDVfoVh</a:t>
            </a:r>
            <a:r>
              <a:rPr lang="en-US" sz="3900" dirty="0" smtClean="0">
                <a:latin typeface="DevLys 010" pitchFamily="2" charset="0"/>
              </a:rPr>
              <a:t> dh </a:t>
            </a:r>
            <a:r>
              <a:rPr lang="en-US" sz="3900" dirty="0" err="1" smtClean="0">
                <a:latin typeface="DevLys 010" pitchFamily="2" charset="0"/>
              </a:rPr>
              <a:t>tk¡p</a:t>
            </a:r>
            <a:r>
              <a:rPr lang="en-US" sz="3900" dirty="0" smtClean="0">
                <a:latin typeface="DevLys 010" pitchFamily="2" charset="0"/>
              </a:rPr>
              <a:t>] de </a:t>
            </a:r>
            <a:r>
              <a:rPr lang="en-US" sz="3900" dirty="0" err="1" smtClean="0">
                <a:latin typeface="DevLys 010" pitchFamily="2" charset="0"/>
              </a:rPr>
              <a:t>ls</a:t>
            </a:r>
            <a:r>
              <a:rPr lang="en-US" sz="3900" dirty="0" smtClean="0">
                <a:latin typeface="DevLys 010" pitchFamily="2" charset="0"/>
              </a:rPr>
              <a:t> de 512 </a:t>
            </a:r>
            <a:r>
              <a:rPr lang="en-US" sz="3500" dirty="0" smtClean="0"/>
              <a:t>kbps</a:t>
            </a:r>
            <a:r>
              <a:rPr lang="en-US" sz="3900" dirty="0" smtClean="0">
                <a:latin typeface="DevLys 010" pitchFamily="2" charset="0"/>
              </a:rPr>
              <a:t> dh </a:t>
            </a:r>
            <a:r>
              <a:rPr lang="en-US" sz="3900" dirty="0" err="1" smtClean="0">
                <a:latin typeface="DevLys 010" pitchFamily="2" charset="0"/>
              </a:rPr>
              <a:t>LihM</a:t>
            </a:r>
            <a:r>
              <a:rPr lang="en-US" sz="3900" dirty="0" smtClean="0">
                <a:latin typeface="DevLys 010" pitchFamily="2" charset="0"/>
              </a:rPr>
              <a:t> t:jh </a:t>
            </a:r>
            <a:r>
              <a:rPr lang="en-US" sz="3900" dirty="0" err="1" smtClean="0">
                <a:latin typeface="DevLys 010" pitchFamily="2" charset="0"/>
              </a:rPr>
              <a:t>gS</a:t>
            </a:r>
            <a:r>
              <a:rPr lang="en-US" sz="39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900" dirty="0" err="1" smtClean="0">
                <a:latin typeface="DevLys 010" pitchFamily="2" charset="0"/>
              </a:rPr>
              <a:t>MsLdVkWi@ySiVki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ij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fgUnh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fy</a:t>
            </a:r>
            <a:r>
              <a:rPr lang="en-US" sz="3900" dirty="0" smtClean="0">
                <a:latin typeface="DevLys 010" pitchFamily="2" charset="0"/>
              </a:rPr>
              <a:t>, </a:t>
            </a:r>
            <a:r>
              <a:rPr lang="en-US" sz="3900" dirty="0" err="1" smtClean="0">
                <a:latin typeface="DevLys 010" pitchFamily="2" charset="0"/>
              </a:rPr>
              <a:t>eaxy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QksUV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esa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VkbZfiax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djus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fy;s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VwYk</a:t>
            </a:r>
            <a:r>
              <a:rPr lang="en-US" sz="3900" dirty="0" smtClean="0">
                <a:latin typeface="DevLys 010" pitchFamily="2" charset="0"/>
              </a:rPr>
              <a:t> dh </a:t>
            </a:r>
            <a:r>
              <a:rPr lang="en-US" sz="3900" dirty="0" err="1" smtClean="0">
                <a:latin typeface="DevLys 010" pitchFamily="2" charset="0"/>
              </a:rPr>
              <a:t>miyC</a:t>
            </a:r>
            <a:r>
              <a:rPr lang="en-US" sz="3900" dirty="0" smtClean="0">
                <a:latin typeface="DevLys 010" pitchFamily="2" charset="0"/>
              </a:rPr>
              <a:t>/</a:t>
            </a:r>
            <a:r>
              <a:rPr lang="en-US" sz="3900" dirty="0" err="1" smtClean="0">
                <a:latin typeface="DevLys 010" pitchFamily="2" charset="0"/>
              </a:rPr>
              <a:t>krk</a:t>
            </a:r>
            <a:r>
              <a:rPr lang="en-US" sz="39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900" dirty="0" err="1" smtClean="0">
                <a:latin typeface="DevLys 010" pitchFamily="2" charset="0"/>
              </a:rPr>
              <a:t>lEcaf</a:t>
            </a:r>
            <a:r>
              <a:rPr lang="en-US" sz="3900" dirty="0" smtClean="0">
                <a:latin typeface="DevLys 010" pitchFamily="2" charset="0"/>
              </a:rPr>
              <a:t>/</a:t>
            </a:r>
            <a:r>
              <a:rPr lang="en-US" sz="3900" dirty="0" err="1" smtClean="0">
                <a:latin typeface="DevLys 010" pitchFamily="2" charset="0"/>
              </a:rPr>
              <a:t>kr</a:t>
            </a:r>
            <a:r>
              <a:rPr lang="en-US" sz="3900" dirty="0" smtClean="0">
                <a:latin typeface="DevLys 010" pitchFamily="2" charset="0"/>
              </a:rPr>
              <a:t> {</a:t>
            </a:r>
            <a:r>
              <a:rPr lang="en-US" sz="3900" dirty="0" err="1" smtClean="0">
                <a:latin typeface="DevLys 010" pitchFamily="2" charset="0"/>
              </a:rPr>
              <a:t>ks</a:t>
            </a:r>
            <a:r>
              <a:rPr lang="en-US" sz="3900" dirty="0" smtClean="0">
                <a:latin typeface="DevLys 010" pitchFamily="2" charset="0"/>
              </a:rPr>
              <a:t>= dh </a:t>
            </a:r>
            <a:r>
              <a:rPr lang="en-US" sz="3900" dirty="0" err="1" smtClean="0">
                <a:latin typeface="DevLys 010" pitchFamily="2" charset="0"/>
              </a:rPr>
              <a:t>ernkrk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lwph</a:t>
            </a:r>
            <a:r>
              <a:rPr lang="en-US" sz="3900" dirty="0" smtClean="0">
                <a:latin typeface="DevLys 010" pitchFamily="2" charset="0"/>
              </a:rPr>
              <a:t> ¼</a:t>
            </a:r>
            <a:r>
              <a:rPr lang="en-US" sz="3500" dirty="0" smtClean="0"/>
              <a:t>PDF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QkesZV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esa</a:t>
            </a:r>
            <a:r>
              <a:rPr lang="en-US" sz="3900" dirty="0" smtClean="0">
                <a:latin typeface="DevLys 010" pitchFamily="2" charset="0"/>
              </a:rPr>
              <a:t> MkmuyksM½-</a:t>
            </a:r>
          </a:p>
          <a:p>
            <a:pPr lvl="0" algn="just"/>
            <a:r>
              <a:rPr lang="en-US" sz="3900" dirty="0" err="1" smtClean="0">
                <a:latin typeface="DevLys 010" pitchFamily="2" charset="0"/>
              </a:rPr>
              <a:t>fizfUVx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fy;s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Ik;kZIr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500" dirty="0" smtClean="0"/>
              <a:t>A4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lkbZt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isij</a:t>
            </a:r>
            <a:r>
              <a:rPr lang="en-US" sz="39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900" dirty="0" err="1" smtClean="0">
                <a:latin typeface="DevLys 010" pitchFamily="2" charset="0"/>
              </a:rPr>
              <a:t>lqfo</a:t>
            </a:r>
            <a:r>
              <a:rPr lang="en-US" sz="3900" dirty="0" smtClean="0">
                <a:latin typeface="DevLys 010" pitchFamily="2" charset="0"/>
              </a:rPr>
              <a:t>/</a:t>
            </a:r>
            <a:r>
              <a:rPr lang="en-US" sz="3900" dirty="0" err="1" smtClean="0">
                <a:latin typeface="DevLys 010" pitchFamily="2" charset="0"/>
              </a:rPr>
              <a:t>kk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dsUnz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ij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yxkus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fy;s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cSuj</a:t>
            </a:r>
            <a:r>
              <a:rPr lang="en-US" sz="3900" dirty="0" smtClean="0">
                <a:latin typeface="DevLys 010" pitchFamily="2" charset="0"/>
              </a:rPr>
              <a:t> ¼izk:Ik vuqlkj½-</a:t>
            </a:r>
            <a:endParaRPr lang="en-US" sz="3500" dirty="0" smtClean="0">
              <a:latin typeface="DevLys 010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funsZ'k</a:t>
            </a:r>
            <a:r>
              <a:rPr lang="en-US" b="1" dirty="0" smtClean="0">
                <a:latin typeface="DevLys 010" pitchFamily="2" charset="0"/>
              </a:rPr>
              <a:t> &amp; 1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830763"/>
          </a:xfrm>
        </p:spPr>
        <p:txBody>
          <a:bodyPr>
            <a:noAutofit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pquko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izfØ;k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egRoiw.kZ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XkYkrh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xqatkbZ'k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vr</a:t>
            </a:r>
            <a:r>
              <a:rPr lang="en-US" sz="3600" dirty="0" smtClean="0">
                <a:latin typeface="DevLys 010" pitchFamily="2" charset="0"/>
              </a:rPr>
              <a:t>% </a:t>
            </a:r>
            <a:r>
              <a:rPr lang="en-US" sz="3600" dirty="0" err="1" smtClean="0">
                <a:latin typeface="DevLys 010" pitchFamily="2" charset="0"/>
              </a:rPr>
              <a:t>lko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kkuh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vkids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Þthjks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bjjß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pkfg</a:t>
            </a:r>
            <a:r>
              <a:rPr lang="en-US" sz="3600" dirty="0" smtClean="0">
                <a:latin typeface="DevLys 010" pitchFamily="2" charset="0"/>
              </a:rPr>
              <a:t>,- 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mEehnokj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vR;ar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fouezrkiwoZd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O;ogkj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dke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de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de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?</a:t>
            </a:r>
            <a:r>
              <a:rPr lang="en-US" sz="3600" dirty="0" err="1" smtClean="0">
                <a:latin typeface="DevLys 010" pitchFamily="2" charset="0"/>
              </a:rPr>
              <a:t>kaVk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yxsxk</a:t>
            </a:r>
            <a:r>
              <a:rPr lang="en-US" sz="3600" dirty="0" smtClean="0">
                <a:latin typeface="DevLys 010" pitchFamily="2" charset="0"/>
              </a:rPr>
              <a:t>] ;g </a:t>
            </a:r>
            <a:r>
              <a:rPr lang="en-US" sz="3600" dirty="0" err="1" smtClean="0">
                <a:latin typeface="DevLys 010" pitchFamily="2" charset="0"/>
              </a:rPr>
              <a:t>mUgsa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igys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nsa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funsZ'k</a:t>
            </a:r>
            <a:r>
              <a:rPr lang="en-US" b="1" dirty="0" smtClean="0">
                <a:latin typeface="DevLys 010" pitchFamily="2" charset="0"/>
              </a:rPr>
              <a:t> &amp; 2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953000"/>
          </a:xfrm>
        </p:spPr>
        <p:txBody>
          <a:bodyPr>
            <a:no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vkids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lgk;rk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iathdj.k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eksckbZy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uEcj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crk;s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;</a:t>
            </a:r>
            <a:r>
              <a:rPr lang="en-US" dirty="0" err="1" smtClean="0">
                <a:latin typeface="DevLys 010" pitchFamily="2" charset="0"/>
              </a:rPr>
              <a:t>wtj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vkbZ-Mh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ikloMZ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;</a:t>
            </a:r>
            <a:r>
              <a:rPr lang="en-US" dirty="0" err="1" smtClean="0">
                <a:latin typeface="DevLys 010" pitchFamily="2" charset="0"/>
              </a:rPr>
              <a:t>wtj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vkbZ-Mh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ikloMZ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dgk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ysfdu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wtj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vkbZ-Mh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ikloMZ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fjdkMZ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MkVk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UVªh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vkWijsVj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iathdj.k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MkVk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UVªh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vkWijsVj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eksckbZy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uEcj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djsaxs</a:t>
            </a:r>
            <a:r>
              <a:rPr lang="en-US" dirty="0" smtClean="0">
                <a:latin typeface="DevLys 010" pitchFamily="2" charset="0"/>
              </a:rPr>
              <a:t>-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funsZ'k</a:t>
            </a:r>
            <a:r>
              <a:rPr lang="en-US" b="1" dirty="0" smtClean="0">
                <a:latin typeface="DevLys 010" pitchFamily="2" charset="0"/>
              </a:rPr>
              <a:t> &amp; 3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715000"/>
          </a:xfrm>
        </p:spPr>
        <p:txBody>
          <a:bodyPr>
            <a:no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vkWuykbZu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izkjEHk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igys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mEehnokj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eksckbZy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Qksu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lvl="0" algn="just">
              <a:buNone/>
            </a:pPr>
            <a:r>
              <a:rPr lang="en-US" b="1" dirty="0" smtClean="0">
                <a:latin typeface="DevLys 010" pitchFamily="2" charset="0"/>
              </a:rPr>
              <a:t>1- '</a:t>
            </a:r>
            <a:r>
              <a:rPr lang="en-US" b="1" dirty="0" err="1" smtClean="0">
                <a:latin typeface="DevLys 010" pitchFamily="2" charset="0"/>
              </a:rPr>
              <a:t>kiFki</a:t>
            </a:r>
            <a:r>
              <a:rPr lang="en-US" b="1" dirty="0" smtClean="0">
                <a:latin typeface="DevLys 010" pitchFamily="2" charset="0"/>
              </a:rPr>
              <a:t>=]   </a:t>
            </a:r>
          </a:p>
          <a:p>
            <a:pPr lvl="0" algn="just">
              <a:buNone/>
            </a:pPr>
            <a:r>
              <a:rPr lang="en-US" b="1" dirty="0" smtClean="0">
                <a:latin typeface="DevLys 010" pitchFamily="2" charset="0"/>
              </a:rPr>
              <a:t>2- </a:t>
            </a:r>
            <a:r>
              <a:rPr lang="en-US" b="1" dirty="0" err="1" smtClean="0">
                <a:latin typeface="DevLys 010" pitchFamily="2" charset="0"/>
              </a:rPr>
              <a:t>izfrHkwfr</a:t>
            </a:r>
            <a:r>
              <a:rPr lang="en-US" b="1" dirty="0" smtClean="0">
                <a:latin typeface="DevLys 010" pitchFamily="2" charset="0"/>
              </a:rPr>
              <a:t> fu{</a:t>
            </a:r>
            <a:r>
              <a:rPr lang="en-US" b="1" dirty="0" err="1" smtClean="0">
                <a:latin typeface="DevLys 010" pitchFamily="2" charset="0"/>
              </a:rPr>
              <a:t>ksi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jkf'k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tek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jlhn</a:t>
            </a:r>
            <a:r>
              <a:rPr lang="en-US" b="1" dirty="0" smtClean="0">
                <a:latin typeface="DevLys 010" pitchFamily="2" charset="0"/>
              </a:rPr>
              <a:t>-</a:t>
            </a:r>
          </a:p>
          <a:p>
            <a:pPr lvl="0" algn="just">
              <a:buNone/>
            </a:pPr>
            <a:r>
              <a:rPr lang="en-US" b="1" dirty="0" smtClean="0">
                <a:latin typeface="DevLys 010" pitchFamily="2" charset="0"/>
              </a:rPr>
              <a:t>3-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izLrkod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ntZ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</a:p>
          <a:p>
            <a:pPr lvl="0" algn="just">
              <a:buNone/>
            </a:pPr>
            <a:r>
              <a:rPr lang="en-US" b="1" dirty="0" smtClean="0">
                <a:latin typeface="DevLys 010" pitchFamily="2" charset="0"/>
              </a:rPr>
              <a:t>	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izfrHkwfr</a:t>
            </a:r>
            <a:r>
              <a:rPr lang="en-US" dirty="0" smtClean="0">
                <a:latin typeface="DevLys 010" pitchFamily="2" charset="0"/>
              </a:rPr>
              <a:t> 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jlhn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vfuok;Zrk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vkWfQlj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dk;kZy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fcuk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jlhn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ldsaxs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lvl="0" algn="just">
              <a:buNone/>
            </a:pPr>
            <a:endParaRPr lang="en-US" sz="3600" b="1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funsZ'k</a:t>
            </a:r>
            <a:r>
              <a:rPr lang="en-US" b="1" dirty="0" smtClean="0">
                <a:latin typeface="DevLys 010" pitchFamily="2" charset="0"/>
              </a:rPr>
              <a:t> &amp; 4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4114800"/>
          </a:xfrm>
        </p:spPr>
        <p:txBody>
          <a:bodyPr>
            <a:noAutofit/>
          </a:bodyPr>
          <a:lstStyle/>
          <a:p>
            <a:pPr lvl="0" algn="just"/>
            <a:r>
              <a:rPr lang="en-US" sz="3600" dirty="0" smtClean="0">
                <a:latin typeface="DevLys 010" pitchFamily="2" charset="0"/>
              </a:rPr>
              <a:t>;fn </a:t>
            </a:r>
            <a:r>
              <a:rPr lang="en-US" sz="3600" dirty="0" err="1" smtClean="0">
                <a:latin typeface="DevLys 010" pitchFamily="2" charset="0"/>
              </a:rPr>
              <a:t>mEehnokj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mDr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vFkok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Qksu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mUgsa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fouezrkiwoZd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smtClean="0">
                <a:latin typeface="DevLys 010" pitchFamily="2" charset="0"/>
              </a:rPr>
              <a:t>;fn </a:t>
            </a:r>
            <a:r>
              <a:rPr lang="en-US" sz="3600" dirty="0" err="1" smtClean="0">
                <a:latin typeface="DevLys 010" pitchFamily="2" charset="0"/>
              </a:rPr>
              <a:t>vkids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mEehnokj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mifLFkr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loZizFke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mudk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vo</a:t>
            </a:r>
            <a:r>
              <a:rPr lang="en-US" sz="3600" dirty="0" smtClean="0">
                <a:latin typeface="DevLys 010" pitchFamily="2" charset="0"/>
              </a:rPr>
              <a:t>';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nsa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mUgsa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lwphc</a:t>
            </a:r>
            <a:r>
              <a:rPr lang="en-US" sz="3600" dirty="0" smtClean="0">
                <a:latin typeface="DevLys 010" pitchFamily="2" charset="0"/>
              </a:rPr>
              <a:t>)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osclkbZV</a:t>
            </a:r>
            <a:r>
              <a:rPr lang="en-US" dirty="0" smtClean="0"/>
              <a:t> www.mplocalelection.gov.in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cSuj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iz:Ik</a:t>
            </a:r>
            <a:endParaRPr lang="en-US" b="1" dirty="0">
              <a:latin typeface="DevLys 010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771525"/>
            <a:ext cx="7620000" cy="585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cSuj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iz:Ik</a:t>
            </a:r>
            <a:endParaRPr lang="en-US" b="1" dirty="0">
              <a:latin typeface="DevLys 010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2632" b="2632"/>
          <a:stretch>
            <a:fillRect/>
          </a:stretch>
        </p:blipFill>
        <p:spPr bwMode="auto">
          <a:xfrm>
            <a:off x="990600" y="838200"/>
            <a:ext cx="7315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8038"/>
            <a:ext cx="8229600" cy="5897562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vkWuykbZu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ukefunsZ'ku</a:t>
            </a:r>
            <a:r>
              <a:rPr lang="en-US" sz="5400" b="1" dirty="0" smtClean="0">
                <a:latin typeface="DevLys 010" pitchFamily="2" charset="0"/>
              </a:rPr>
              <a:t> </a:t>
            </a:r>
            <a:br>
              <a:rPr lang="en-US" sz="5400" b="1" dirty="0" smtClean="0">
                <a:latin typeface="DevLys 010" pitchFamily="2" charset="0"/>
              </a:rPr>
            </a:br>
            <a:r>
              <a:rPr lang="en-US" sz="5400" b="1" dirty="0" smtClean="0">
                <a:latin typeface="DevLys 010" pitchFamily="2" charset="0"/>
              </a:rPr>
              <a:t>¼</a:t>
            </a:r>
            <a:r>
              <a:rPr lang="en-US" sz="4800" b="1" dirty="0" smtClean="0"/>
              <a:t>OLIN</a:t>
            </a:r>
            <a:r>
              <a:rPr lang="en-US" sz="5400" b="1" dirty="0" smtClean="0">
                <a:latin typeface="DevLys 010" pitchFamily="2" charset="0"/>
              </a:rPr>
              <a:t>½</a:t>
            </a:r>
            <a:br>
              <a:rPr lang="en-US" sz="5400" b="1" dirty="0" smtClean="0">
                <a:latin typeface="DevLys 010" pitchFamily="2" charset="0"/>
              </a:rPr>
            </a:b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4800" b="1" u="sng" dirty="0" smtClean="0"/>
              <a:t>Step by Step</a:t>
            </a: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vkWuykbZu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ftUgsa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lgk;rk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iathdj.k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;</a:t>
            </a:r>
            <a:r>
              <a:rPr lang="en-US" dirty="0" err="1">
                <a:latin typeface="DevLys 010" pitchFamily="2" charset="0"/>
              </a:rPr>
              <a:t>wtj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vkbZ-Mh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ikloMZ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2-	;</a:t>
            </a:r>
            <a:r>
              <a:rPr lang="en-US" dirty="0" err="1" smtClean="0">
                <a:latin typeface="DevLys 010" pitchFamily="2" charset="0"/>
              </a:rPr>
              <a:t>wtj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vkbZ-Mh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ikloMZ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lgk;rk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ykWfxau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¼</a:t>
            </a:r>
            <a:r>
              <a:rPr lang="en-US" sz="2800" dirty="0"/>
              <a:t>OLIN</a:t>
            </a:r>
            <a:r>
              <a:rPr lang="en-US" dirty="0">
                <a:latin typeface="DevLys 010" pitchFamily="2" charset="0"/>
              </a:rPr>
              <a:t>½ dh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4-	'</a:t>
            </a:r>
            <a:r>
              <a:rPr lang="en-US" dirty="0" err="1" smtClean="0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egRoiw.kZ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egRoiw.kZ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nLrkost</a:t>
            </a:r>
            <a:r>
              <a:rPr lang="en-US" dirty="0">
                <a:latin typeface="DevLys 010" pitchFamily="2" charset="0"/>
              </a:rPr>
              <a:t>+ </a:t>
            </a:r>
            <a:r>
              <a:rPr lang="en-US" dirty="0" err="1">
                <a:latin typeface="DevLys 010" pitchFamily="2" charset="0"/>
              </a:rPr>
              <a:t>viyksM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¼</a:t>
            </a:r>
            <a:r>
              <a:rPr lang="en-US" dirty="0">
                <a:latin typeface="DevLys 010" pitchFamily="2" charset="0"/>
              </a:rPr>
              <a:t>vkWi'kuy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/>
              <a:t>OLIN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FkkfLFkfr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7-	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lcfeV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8-	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9-	</a:t>
            </a:r>
            <a:r>
              <a:rPr lang="en-US" dirty="0" err="1" smtClean="0">
                <a:latin typeface="DevLys 010" pitchFamily="2" charset="0"/>
              </a:rPr>
              <a:t>cSd</a:t>
            </a:r>
            <a:r>
              <a:rPr lang="en-US" dirty="0" smtClean="0">
                <a:latin typeface="DevLys 010" pitchFamily="2" charset="0"/>
              </a:rPr>
              <a:t> [</a:t>
            </a:r>
            <a:r>
              <a:rPr lang="en-US" dirty="0" err="1" smtClean="0">
                <a:latin typeface="DevLys 010" pitchFamily="2" charset="0"/>
              </a:rPr>
              <a:t>kkrs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iathdj.k</a:t>
            </a:r>
            <a:r>
              <a:rPr lang="en-US" b="1" dirty="0" smtClean="0">
                <a:latin typeface="DevLys 010" pitchFamily="2" charset="0"/>
              </a:rPr>
              <a:t> &amp; 1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1-	in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flysDV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djas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2-	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¼fgUnh ;k </a:t>
            </a:r>
            <a:r>
              <a:rPr lang="en-US" sz="3200" dirty="0" err="1" smtClean="0">
                <a:latin typeface="DevLys 010" pitchFamily="2" charset="0"/>
              </a:rPr>
              <a:t>vaxzsth</a:t>
            </a:r>
            <a:r>
              <a:rPr lang="en-US" sz="3200" dirty="0" smtClean="0">
                <a:latin typeface="DevLys 010" pitchFamily="2" charset="0"/>
              </a:rPr>
              <a:t> esa½-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3-	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eksckbZy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uEcj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4-	</a:t>
            </a:r>
            <a:r>
              <a:rPr lang="en-US" dirty="0" smtClean="0"/>
              <a:t>OTP 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Hksts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cVu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nck;sa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5-	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eksckbZy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tks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OTP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vk;k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mls</a:t>
            </a:r>
            <a:r>
              <a:rPr lang="en-US" sz="3200" dirty="0" smtClean="0">
                <a:latin typeface="DevLys 010" pitchFamily="2" charset="0"/>
              </a:rPr>
              <a:t> fu/</a:t>
            </a:r>
            <a:r>
              <a:rPr lang="en-US" sz="3200" dirty="0" err="1" smtClean="0">
                <a:latin typeface="DevLys 010" pitchFamily="2" charset="0"/>
              </a:rPr>
              <a:t>kkZfjr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LFkku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200" dirty="0" smtClean="0">
                <a:latin typeface="DevLys 010" pitchFamily="2" charset="0"/>
              </a:rPr>
              <a:t>6-	</a:t>
            </a:r>
            <a:r>
              <a:rPr lang="en-US" sz="3200" dirty="0" err="1" smtClean="0">
                <a:latin typeface="DevLys 010" pitchFamily="2" charset="0"/>
              </a:rPr>
              <a:t>osfjQkbZ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cVu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nck;sa</a:t>
            </a:r>
            <a:r>
              <a:rPr lang="en-US" sz="3200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iathdj.k</a:t>
            </a:r>
            <a:r>
              <a:rPr lang="en-US" b="1" dirty="0" smtClean="0">
                <a:latin typeface="DevLys 010" pitchFamily="2" charset="0"/>
              </a:rPr>
              <a:t> &amp; 2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3340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7-	</a:t>
            </a:r>
            <a:r>
              <a:rPr lang="en-US" sz="3200" dirty="0" err="1" smtClean="0">
                <a:latin typeface="DevLys 010" pitchFamily="2" charset="0"/>
              </a:rPr>
              <a:t>vc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OTP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osfjQkbZM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ij</a:t>
            </a:r>
            <a:r>
              <a:rPr lang="en-US" sz="3200" dirty="0" smtClean="0">
                <a:latin typeface="DevLys 010" pitchFamily="2" charset="0"/>
              </a:rPr>
              <a:t> ;</a:t>
            </a:r>
            <a:r>
              <a:rPr lang="en-US" sz="3200" dirty="0" err="1" smtClean="0">
                <a:latin typeface="DevLys 010" pitchFamily="2" charset="0"/>
              </a:rPr>
              <a:t>wtj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vkbZ-Mh</a:t>
            </a:r>
            <a:r>
              <a:rPr lang="en-US" sz="3200" dirty="0" smtClean="0">
                <a:latin typeface="DevLys 010" pitchFamily="2" charset="0"/>
              </a:rPr>
              <a:t>- </a:t>
            </a:r>
            <a:r>
              <a:rPr lang="en-US" sz="3200" dirty="0" err="1" smtClean="0">
                <a:latin typeface="DevLys 010" pitchFamily="2" charset="0"/>
              </a:rPr>
              <a:t>cuk;sa</a:t>
            </a:r>
            <a:r>
              <a:rPr lang="en-US" sz="3200" dirty="0" smtClean="0">
                <a:latin typeface="DevLys 010" pitchFamily="2" charset="0"/>
              </a:rPr>
              <a:t> ¼ 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bPNkuqlkj</a:t>
            </a:r>
            <a:r>
              <a:rPr lang="en-US" sz="3200" dirty="0" smtClean="0">
                <a:latin typeface="DevLys 010" pitchFamily="2" charset="0"/>
              </a:rPr>
              <a:t> ;</a:t>
            </a:r>
            <a:r>
              <a:rPr lang="en-US" sz="3200" dirty="0" err="1" smtClean="0">
                <a:latin typeface="DevLys 010" pitchFamily="2" charset="0"/>
              </a:rPr>
              <a:t>wtj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vkbZ-Mh</a:t>
            </a:r>
            <a:r>
              <a:rPr lang="en-US" sz="3200" dirty="0" smtClean="0">
                <a:latin typeface="DevLys 010" pitchFamily="2" charset="0"/>
              </a:rPr>
              <a:t>- </a:t>
            </a:r>
            <a:r>
              <a:rPr lang="en-US" sz="3200" dirty="0" err="1" smtClean="0">
                <a:latin typeface="DevLys 010" pitchFamily="2" charset="0"/>
              </a:rPr>
              <a:t>cukuk</a:t>
            </a:r>
            <a:r>
              <a:rPr lang="en-US" sz="3200" dirty="0" smtClean="0">
                <a:latin typeface="DevLys 010" pitchFamily="2" charset="0"/>
              </a:rPr>
              <a:t> pkfg,a½-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8-	</a:t>
            </a:r>
            <a:r>
              <a:rPr lang="en-US" sz="3200" dirty="0" err="1" smtClean="0">
                <a:latin typeface="DevLys 010" pitchFamily="2" charset="0"/>
              </a:rPr>
              <a:t>ikloMZ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cuk;sa</a:t>
            </a:r>
            <a:r>
              <a:rPr lang="en-US" sz="3200" dirty="0" smtClean="0">
                <a:latin typeface="DevLys 010" pitchFamily="2" charset="0"/>
              </a:rPr>
              <a:t> ¼vH;FkhZ dh </a:t>
            </a:r>
            <a:r>
              <a:rPr lang="en-US" sz="3200" dirty="0" err="1" smtClean="0">
                <a:latin typeface="DevLys 010" pitchFamily="2" charset="0"/>
              </a:rPr>
              <a:t>bPNkuqlkj</a:t>
            </a:r>
            <a:r>
              <a:rPr lang="en-US" sz="3200" dirty="0" smtClean="0">
                <a:latin typeface="DevLys 010" pitchFamily="2" charset="0"/>
              </a:rPr>
              <a:t> 08 </a:t>
            </a:r>
            <a:r>
              <a:rPr lang="en-US" sz="3200" dirty="0" err="1" smtClean="0">
                <a:latin typeface="DevLys 010" pitchFamily="2" charset="0"/>
              </a:rPr>
              <a:t>fMftV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ikloMZ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cuk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ldrs</a:t>
            </a:r>
            <a:r>
              <a:rPr lang="en-US" sz="3200" dirty="0" smtClean="0">
                <a:latin typeface="DevLys 010" pitchFamily="2" charset="0"/>
              </a:rPr>
              <a:t> gSa½-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9-	</a:t>
            </a:r>
            <a:r>
              <a:rPr lang="en-US" sz="3200" dirty="0" err="1" smtClean="0">
                <a:latin typeface="DevLys 010" pitchFamily="2" charset="0"/>
              </a:rPr>
              <a:t>iklOkMZ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,d </a:t>
            </a:r>
            <a:r>
              <a:rPr lang="en-US" sz="3200" dirty="0" err="1" smtClean="0">
                <a:latin typeface="DevLys 010" pitchFamily="2" charset="0"/>
              </a:rPr>
              <a:t>ckj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iqu</a:t>
            </a:r>
            <a:r>
              <a:rPr lang="en-US" sz="3200" dirty="0" smtClean="0">
                <a:latin typeface="DevLys 010" pitchFamily="2" charset="0"/>
              </a:rPr>
              <a:t>%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dUQeZ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10-	</a:t>
            </a:r>
            <a:r>
              <a:rPr lang="en-US" sz="3200" dirty="0" err="1" smtClean="0">
                <a:latin typeface="DevLys 010" pitchFamily="2" charset="0"/>
              </a:rPr>
              <a:t>lso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cVu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nck;sa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11-	 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iathdj.k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pqdk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gS</a:t>
            </a:r>
            <a:r>
              <a:rPr lang="en-US" sz="3200" dirty="0" smtClean="0">
                <a:latin typeface="DevLys 010" pitchFamily="2" charset="0"/>
              </a:rPr>
              <a:t>- 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iathdj.k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Øekad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SMS </a:t>
            </a:r>
            <a:r>
              <a:rPr lang="en-US" sz="3200" dirty="0" err="1" smtClean="0">
                <a:latin typeface="DevLys 010" pitchFamily="2" charset="0"/>
              </a:rPr>
              <a:t>izkIr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x;k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gksxk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indent="-465138" algn="just">
              <a:buNone/>
            </a:pPr>
            <a:r>
              <a:rPr lang="en-US" dirty="0" smtClean="0">
                <a:latin typeface="DevLys 010" pitchFamily="2" charset="0"/>
              </a:rPr>
              <a:t>12-	</a:t>
            </a:r>
            <a:r>
              <a:rPr lang="en-US" dirty="0" err="1" smtClean="0">
                <a:latin typeface="DevLys 010" pitchFamily="2" charset="0"/>
              </a:rPr>
              <a:t>vc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iathdj.k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fizUVvkÅV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ykWfxu</a:t>
            </a:r>
            <a:r>
              <a:rPr lang="en-US" b="1" dirty="0" smtClean="0">
                <a:latin typeface="DevLys 010" pitchFamily="2" charset="0"/>
              </a:rPr>
              <a:t> &amp; 1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5334000"/>
          </a:xfrm>
        </p:spPr>
        <p:txBody>
          <a:bodyPr>
            <a:noAutofit/>
          </a:bodyPr>
          <a:lstStyle/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1-	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200" dirty="0" smtClean="0"/>
              <a:t>OTP 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2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mls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osfjQkbZ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200" dirty="0" smtClean="0"/>
              <a:t>OTP </a:t>
            </a:r>
            <a:r>
              <a:rPr lang="en-US" sz="3600" dirty="0" err="1" smtClean="0">
                <a:latin typeface="DevLys 010" pitchFamily="2" charset="0"/>
              </a:rPr>
              <a:t>osfjQkbZM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7-	</a:t>
            </a:r>
            <a:r>
              <a:rPr lang="en-US" sz="3600" dirty="0" err="1" smtClean="0">
                <a:latin typeface="DevLys 010" pitchFamily="2" charset="0"/>
              </a:rPr>
              <a:t>vc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144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¼Hkkx&amp;1½ &amp;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686800" cy="5334000"/>
          </a:xfrm>
        </p:spPr>
        <p:txBody>
          <a:bodyPr>
            <a:noAutofit/>
          </a:bodyPr>
          <a:lstStyle/>
          <a:p>
            <a:pPr marL="465138" indent="-465138">
              <a:buNone/>
            </a:pPr>
            <a:r>
              <a:rPr lang="en-US" sz="3400" dirty="0" smtClean="0">
                <a:latin typeface="DevLys 010" pitchFamily="2" charset="0"/>
              </a:rPr>
              <a:t>1-	</a:t>
            </a:r>
            <a:r>
              <a:rPr lang="en-US" sz="3400" dirty="0" err="1" smtClean="0">
                <a:latin typeface="DevLys 010" pitchFamily="2" charset="0"/>
              </a:rPr>
              <a:t>izFke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ukefunsZ'ku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fDyd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djsa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sz="3400" dirty="0" smtClean="0">
                <a:latin typeface="DevLys 010" pitchFamily="2" charset="0"/>
              </a:rPr>
              <a:t>2-	</a:t>
            </a:r>
            <a:r>
              <a:rPr lang="en-US" sz="3400" dirty="0" err="1" smtClean="0">
                <a:latin typeface="DevLys 010" pitchFamily="2" charset="0"/>
              </a:rPr>
              <a:t>fgUnh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vH;FkhZ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ntZ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djsa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sz="3400" dirty="0" smtClean="0">
                <a:latin typeface="DevLys 010" pitchFamily="2" charset="0"/>
              </a:rPr>
              <a:t>3-	</a:t>
            </a:r>
            <a:r>
              <a:rPr lang="en-US" sz="3400" dirty="0" err="1" smtClean="0">
                <a:latin typeface="DevLys 010" pitchFamily="2" charset="0"/>
              </a:rPr>
              <a:t>vaxzsth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vH;FkhZ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ntZ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djsa</a:t>
            </a:r>
            <a:r>
              <a:rPr lang="en-US" sz="3400" dirty="0" smtClean="0">
                <a:latin typeface="DevLys 010" pitchFamily="2" charset="0"/>
              </a:rPr>
              <a:t> ¼Lisfyax /;</a:t>
            </a:r>
            <a:r>
              <a:rPr lang="en-US" sz="3400" dirty="0" err="1" smtClean="0">
                <a:latin typeface="DevLys 010" pitchFamily="2" charset="0"/>
              </a:rPr>
              <a:t>ku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ls</a:t>
            </a:r>
            <a:r>
              <a:rPr lang="en-US" sz="3400" dirty="0" smtClean="0">
                <a:latin typeface="DevLys 010" pitchFamily="2" charset="0"/>
              </a:rPr>
              <a:t> Hkjsa½-</a:t>
            </a:r>
          </a:p>
          <a:p>
            <a:pPr marL="465138" indent="-465138">
              <a:buNone/>
            </a:pPr>
            <a:r>
              <a:rPr lang="en-US" sz="3400" dirty="0" smtClean="0">
                <a:latin typeface="DevLys 010" pitchFamily="2" charset="0"/>
              </a:rPr>
              <a:t>4-	</a:t>
            </a:r>
            <a:r>
              <a:rPr lang="en-US" sz="3400" dirty="0" err="1" smtClean="0">
                <a:latin typeface="DevLys 010" pitchFamily="2" charset="0"/>
              </a:rPr>
              <a:t>firk@ifr</a:t>
            </a:r>
            <a:r>
              <a:rPr lang="en-US" sz="3400" dirty="0" smtClean="0">
                <a:latin typeface="DevLys 010" pitchFamily="2" charset="0"/>
              </a:rPr>
              <a:t> &amp; </a:t>
            </a:r>
            <a:r>
              <a:rPr lang="en-US" sz="3400" dirty="0" err="1" smtClean="0">
                <a:latin typeface="DevLys 010" pitchFamily="2" charset="0"/>
              </a:rPr>
              <a:t>lEca</a:t>
            </a:r>
            <a:r>
              <a:rPr lang="en-US" sz="3400" dirty="0" smtClean="0">
                <a:latin typeface="DevLys 010" pitchFamily="2" charset="0"/>
              </a:rPr>
              <a:t>/k </a:t>
            </a:r>
            <a:r>
              <a:rPr lang="en-US" sz="3400" dirty="0" err="1" smtClean="0">
                <a:latin typeface="DevLys 010" pitchFamily="2" charset="0"/>
              </a:rPr>
              <a:t>flysDV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djsa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sz="3400" dirty="0" smtClean="0">
                <a:latin typeface="DevLys 010" pitchFamily="2" charset="0"/>
              </a:rPr>
              <a:t>5-	</a:t>
            </a:r>
            <a:r>
              <a:rPr lang="en-US" sz="3400" dirty="0" err="1" smtClean="0">
                <a:latin typeface="DevLys 010" pitchFamily="2" charset="0"/>
              </a:rPr>
              <a:t>firk@ifr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fgUnh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fy</a:t>
            </a:r>
            <a:r>
              <a:rPr lang="en-US" sz="3400" dirty="0" smtClean="0">
                <a:latin typeface="DevLys 010" pitchFamily="2" charset="0"/>
              </a:rPr>
              <a:t>[</a:t>
            </a:r>
            <a:r>
              <a:rPr lang="en-US" sz="3400" dirty="0" err="1" smtClean="0">
                <a:latin typeface="DevLys 010" pitchFamily="2" charset="0"/>
              </a:rPr>
              <a:t>ksa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sz="3400" dirty="0" smtClean="0">
                <a:latin typeface="DevLys 010" pitchFamily="2" charset="0"/>
              </a:rPr>
              <a:t>6-	</a:t>
            </a:r>
            <a:r>
              <a:rPr lang="en-US" sz="3400" dirty="0" err="1" smtClean="0">
                <a:latin typeface="DevLys 010" pitchFamily="2" charset="0"/>
              </a:rPr>
              <a:t>firk@ifr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vaxzsth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fy</a:t>
            </a:r>
            <a:r>
              <a:rPr lang="en-US" sz="3400" dirty="0" smtClean="0">
                <a:latin typeface="DevLys 010" pitchFamily="2" charset="0"/>
              </a:rPr>
              <a:t>[</a:t>
            </a:r>
            <a:r>
              <a:rPr lang="en-US" sz="3400" dirty="0" err="1" smtClean="0">
                <a:latin typeface="DevLys 010" pitchFamily="2" charset="0"/>
              </a:rPr>
              <a:t>ksa</a:t>
            </a:r>
            <a:r>
              <a:rPr lang="en-US" sz="3400" dirty="0" smtClean="0">
                <a:latin typeface="DevLys 010" pitchFamily="2" charset="0"/>
              </a:rPr>
              <a:t> ¼Lisfyax /;</a:t>
            </a:r>
            <a:r>
              <a:rPr lang="en-US" sz="3400" dirty="0" err="1" smtClean="0">
                <a:latin typeface="DevLys 010" pitchFamily="2" charset="0"/>
              </a:rPr>
              <a:t>ku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ls</a:t>
            </a:r>
            <a:r>
              <a:rPr lang="en-US" sz="3400" dirty="0" smtClean="0">
                <a:latin typeface="DevLys 010" pitchFamily="2" charset="0"/>
              </a:rPr>
              <a:t> Hkjsa½-</a:t>
            </a:r>
          </a:p>
          <a:p>
            <a:pPr marL="465138" lvl="1" indent="-465138">
              <a:buNone/>
            </a:pPr>
            <a:r>
              <a:rPr lang="en-US" sz="3400" dirty="0" smtClean="0">
                <a:latin typeface="DevLys 010" pitchFamily="2" charset="0"/>
              </a:rPr>
              <a:t>7-	</a:t>
            </a:r>
            <a:r>
              <a:rPr lang="en-US" sz="3400" dirty="0" err="1" smtClean="0">
                <a:latin typeface="DevLys 010" pitchFamily="2" charset="0"/>
              </a:rPr>
              <a:t>Mkd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iwjk</a:t>
            </a:r>
            <a:r>
              <a:rPr lang="en-US" sz="3400" dirty="0" smtClean="0">
                <a:latin typeface="DevLys 010" pitchFamily="2" charset="0"/>
              </a:rPr>
              <a:t> irk </a:t>
            </a:r>
            <a:r>
              <a:rPr lang="en-US" sz="3400" dirty="0" err="1" smtClean="0">
                <a:latin typeface="DevLys 010" pitchFamily="2" charset="0"/>
              </a:rPr>
              <a:t>ntZ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djsa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400" dirty="0" smtClean="0">
                <a:latin typeface="DevLys 010" pitchFamily="2" charset="0"/>
              </a:rPr>
              <a:t>8-	 </a:t>
            </a:r>
            <a:r>
              <a:rPr lang="en-US" sz="3400" dirty="0" err="1" smtClean="0">
                <a:latin typeface="DevLys 010" pitchFamily="2" charset="0"/>
              </a:rPr>
              <a:t>vH;FkhZ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ftl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okMZ@xzke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iapk;r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ernkrk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ntZ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gS</a:t>
            </a:r>
            <a:r>
              <a:rPr lang="en-US" sz="3400" dirty="0" smtClean="0">
                <a:latin typeface="DevLys 010" pitchFamily="2" charset="0"/>
              </a:rPr>
              <a:t>] ml </a:t>
            </a:r>
            <a:r>
              <a:rPr lang="en-US" sz="3400" dirty="0" err="1" smtClean="0">
                <a:latin typeface="DevLys 010" pitchFamily="2" charset="0"/>
              </a:rPr>
              <a:t>okMZ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Øekad@xzke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iapk;r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ntZ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djsa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endParaRPr lang="en-US" sz="3600" dirty="0" smtClean="0">
              <a:latin typeface="DevLys 010" pitchFamily="2" charset="0"/>
            </a:endParaRPr>
          </a:p>
          <a:p>
            <a:pPr marL="465138" lvl="1" indent="-465138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¼Hkkx&amp;1½ &amp;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77200" cy="5334000"/>
          </a:xfrm>
        </p:spPr>
        <p:txBody>
          <a:bodyPr>
            <a:noAutofit/>
          </a:bodyPr>
          <a:lstStyle/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9-	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Hkkx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vuqØekad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10-	 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vuqØekad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11-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12-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firk@ifr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13-	 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ftl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okMZ@xzke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gS</a:t>
            </a:r>
            <a:r>
              <a:rPr lang="en-US" sz="3200" dirty="0" smtClean="0">
                <a:latin typeface="DevLys 010" pitchFamily="2" charset="0"/>
              </a:rPr>
              <a:t>] ml </a:t>
            </a:r>
            <a:r>
              <a:rPr lang="en-US" sz="3200" dirty="0" err="1" smtClean="0">
                <a:latin typeface="DevLys 010" pitchFamily="2" charset="0"/>
              </a:rPr>
              <a:t>okMZ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Øekad@xzke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14-	 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Hkkx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vuqØekad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15-	 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vuqØekad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  <a:endParaRPr lang="en-US" sz="3600" dirty="0" smtClean="0">
              <a:latin typeface="DevLys 010" pitchFamily="2" charset="0"/>
            </a:endParaRPr>
          </a:p>
          <a:p>
            <a:pPr marL="465138" indent="-465138" algn="just">
              <a:buNone/>
            </a:pPr>
            <a:endParaRPr lang="en-US" sz="36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¼Hkkx&amp;1½ &amp;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305800" cy="55626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16-	</a:t>
            </a:r>
            <a:r>
              <a:rPr lang="en-US" sz="3200" b="1" dirty="0" err="1" smtClean="0">
                <a:latin typeface="DevLys 010" pitchFamily="2" charset="0"/>
              </a:rPr>
              <a:t>uxj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ikfydk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dh </a:t>
            </a:r>
            <a:r>
              <a:rPr lang="en-US" sz="3200" b="1" dirty="0" err="1" smtClean="0">
                <a:latin typeface="DevLys 010" pitchFamily="2" charset="0"/>
              </a:rPr>
              <a:t>fLFkfr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jktuSfrd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izdkj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p;u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¼jk"Vªh;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jkT;h</a:t>
            </a:r>
            <a:r>
              <a:rPr lang="en-US" sz="3200" dirty="0" smtClean="0">
                <a:latin typeface="DevLys 010" pitchFamily="2" charset="0"/>
              </a:rPr>
              <a:t>;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iathd`r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vFkok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funZyh</a:t>
            </a:r>
            <a:r>
              <a:rPr lang="en-US" sz="3200" dirty="0" smtClean="0">
                <a:latin typeface="DevLys 010" pitchFamily="2" charset="0"/>
              </a:rPr>
              <a:t>;-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17-	 </a:t>
            </a:r>
            <a:r>
              <a:rPr lang="en-US" sz="3200" b="1" dirty="0" err="1" smtClean="0">
                <a:latin typeface="DevLys 010" pitchFamily="2" charset="0"/>
              </a:rPr>
              <a:t>uxj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ikfydk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dh </a:t>
            </a:r>
            <a:r>
              <a:rPr lang="en-US" sz="3200" b="1" dirty="0" err="1" smtClean="0">
                <a:latin typeface="DevLys 010" pitchFamily="2" charset="0"/>
              </a:rPr>
              <a:t>fLFkfr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jktuSfrd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p;u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¼funZyh;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</a:t>
            </a:r>
            <a:r>
              <a:rPr lang="en-US" sz="3200" dirty="0" err="1" smtClean="0">
                <a:latin typeface="DevLys 010" pitchFamily="2" charset="0"/>
              </a:rPr>
              <a:t>ykxw</a:t>
            </a:r>
            <a:r>
              <a:rPr lang="en-US" sz="3200" dirty="0" smtClean="0">
                <a:latin typeface="DevLys 010" pitchFamily="2" charset="0"/>
              </a:rPr>
              <a:t> ugha½- </a:t>
            </a:r>
            <a:r>
              <a:rPr lang="en-US" sz="3200" dirty="0" err="1" smtClean="0">
                <a:latin typeface="DevLys 010" pitchFamily="2" charset="0"/>
              </a:rPr>
              <a:t>iathd`r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fLFkfr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vafdr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18-	 </a:t>
            </a:r>
            <a:r>
              <a:rPr lang="en-US" sz="3200" b="1" dirty="0" err="1" smtClean="0">
                <a:latin typeface="DevLys 010" pitchFamily="2" charset="0"/>
              </a:rPr>
              <a:t>uxj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ikfydk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dh </a:t>
            </a:r>
            <a:r>
              <a:rPr lang="en-US" sz="3200" b="1" dirty="0" err="1" smtClean="0">
                <a:latin typeface="DevLys 010" pitchFamily="2" charset="0"/>
              </a:rPr>
              <a:t>fLFkfr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izrhd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fpUg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p;u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¼jktuSfrd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01 </a:t>
            </a:r>
            <a:r>
              <a:rPr lang="en-US" sz="3200" dirty="0" err="1" smtClean="0">
                <a:latin typeface="DevLys 010" pitchFamily="2" charset="0"/>
              </a:rPr>
              <a:t>vkSj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funZyh</a:t>
            </a:r>
            <a:r>
              <a:rPr lang="en-US" sz="3200" dirty="0" smtClean="0">
                <a:latin typeface="DevLys 010" pitchFamily="2" charset="0"/>
              </a:rPr>
              <a:t>; </a:t>
            </a:r>
            <a:r>
              <a:rPr lang="en-US" sz="3200" dirty="0" err="1" smtClean="0">
                <a:latin typeface="DevLys 010" pitchFamily="2" charset="0"/>
              </a:rPr>
              <a:t>vkSj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iathd`r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03 </a:t>
            </a:r>
            <a:r>
              <a:rPr lang="en-US" sz="3200" dirty="0" err="1" smtClean="0">
                <a:latin typeface="DevLys 010" pitchFamily="2" charset="0"/>
              </a:rPr>
              <a:t>izrhd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fpUg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keku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Øe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pqu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ldrs</a:t>
            </a:r>
            <a:r>
              <a:rPr lang="en-US" sz="3200" dirty="0" smtClean="0">
                <a:latin typeface="DevLys 010" pitchFamily="2" charset="0"/>
              </a:rPr>
              <a:t> gS½-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¼Hkkx&amp;1½ &amp;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305800" cy="51816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19-	</a:t>
            </a:r>
            <a:r>
              <a:rPr lang="en-US" sz="3000" dirty="0" err="1" smtClean="0">
                <a:latin typeface="DevLys 010" pitchFamily="2" charset="0"/>
              </a:rPr>
              <a:t>vH;FkhZ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vk;q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20-	</a:t>
            </a:r>
            <a:r>
              <a:rPr lang="en-US" sz="3000" dirty="0" err="1" smtClean="0">
                <a:latin typeface="DevLys 010" pitchFamily="2" charset="0"/>
              </a:rPr>
              <a:t>tkfr@oxZ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p;u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21-	</a:t>
            </a:r>
            <a:r>
              <a:rPr lang="en-US" sz="3000" dirty="0" err="1" smtClean="0">
                <a:latin typeface="DevLys 010" pitchFamily="2" charset="0"/>
              </a:rPr>
              <a:t>tkfr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 ¼vukjf{</a:t>
            </a:r>
            <a:r>
              <a:rPr lang="en-US" sz="3000" dirty="0" err="1" smtClean="0">
                <a:latin typeface="DevLys 010" pitchFamily="2" charset="0"/>
              </a:rPr>
              <a:t>kr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dirty="0" smtClean="0"/>
              <a:t>UR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ykxw</a:t>
            </a:r>
            <a:r>
              <a:rPr lang="en-US" sz="3000" dirty="0" smtClean="0">
                <a:latin typeface="DevLys 010" pitchFamily="2" charset="0"/>
              </a:rPr>
              <a:t> ugha½-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22-	</a:t>
            </a:r>
            <a:r>
              <a:rPr lang="en-US" sz="3000" dirty="0" err="1" smtClean="0">
                <a:latin typeface="DevLys 010" pitchFamily="2" charset="0"/>
              </a:rPr>
              <a:t>lEcaf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ftyk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p;u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 ¼vukjf{</a:t>
            </a:r>
            <a:r>
              <a:rPr lang="en-US" sz="3000" dirty="0" err="1" smtClean="0">
                <a:latin typeface="DevLys 010" pitchFamily="2" charset="0"/>
              </a:rPr>
              <a:t>kr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UR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ykxw</a:t>
            </a:r>
            <a:r>
              <a:rPr lang="en-US" sz="3000" dirty="0" smtClean="0">
                <a:latin typeface="DevLys 010" pitchFamily="2" charset="0"/>
              </a:rPr>
              <a:t> ugha½-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23-	</a:t>
            </a:r>
            <a:r>
              <a:rPr lang="en-US" sz="3000" dirty="0" err="1" smtClean="0">
                <a:latin typeface="DevLys 010" pitchFamily="2" charset="0"/>
              </a:rPr>
              <a:t>fyax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p;u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24-	</a:t>
            </a:r>
            <a:r>
              <a:rPr lang="en-US" sz="3000" dirty="0" err="1" smtClean="0">
                <a:latin typeface="DevLys 010" pitchFamily="2" charset="0"/>
              </a:rPr>
              <a:t>vH;FkhZ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bZesy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vkbZ-Mh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25-	</a:t>
            </a:r>
            <a:r>
              <a:rPr lang="en-US" sz="3000" dirty="0" err="1" smtClean="0">
                <a:latin typeface="DevLys 010" pitchFamily="2" charset="0"/>
              </a:rPr>
              <a:t>izfrHkwfr</a:t>
            </a:r>
            <a:r>
              <a:rPr lang="en-US" sz="3000" dirty="0" smtClean="0">
                <a:latin typeface="DevLys 010" pitchFamily="2" charset="0"/>
              </a:rPr>
              <a:t> fu{</a:t>
            </a:r>
            <a:r>
              <a:rPr lang="en-US" sz="3000" dirty="0" err="1" smtClean="0">
                <a:latin typeface="DevLys 010" pitchFamily="2" charset="0"/>
              </a:rPr>
              <a:t>ksi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jkf'k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26-	</a:t>
            </a:r>
            <a:r>
              <a:rPr lang="en-US" sz="3000" dirty="0" err="1" smtClean="0">
                <a:latin typeface="DevLys 010" pitchFamily="2" charset="0"/>
              </a:rPr>
              <a:t>lso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cVu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nck;sa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27-	</a:t>
            </a:r>
            <a:r>
              <a:rPr lang="en-US" sz="3000" dirty="0" err="1" smtClean="0">
                <a:latin typeface="DevLys 010" pitchFamily="2" charset="0"/>
              </a:rPr>
              <a:t>vc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OLIN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rS;kj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pqdk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dirty="0" smtClean="0"/>
              <a:t>OLIN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vkbZ-Mh</a:t>
            </a:r>
            <a:r>
              <a:rPr lang="en-US" sz="3000" dirty="0" smtClean="0">
                <a:latin typeface="DevLys 010" pitchFamily="2" charset="0"/>
              </a:rPr>
              <a:t>- dh </a:t>
            </a:r>
            <a:r>
              <a:rPr lang="en-US" sz="3000" dirty="0" err="1" smtClean="0">
                <a:latin typeface="DevLys 010" pitchFamily="2" charset="0"/>
              </a:rPr>
              <a:t>tkudkjh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SMS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izkIr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pqdk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gksxk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indent="-465138" algn="just">
              <a:buNone/>
            </a:pPr>
            <a:endParaRPr lang="en-US" sz="36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'</a:t>
            </a:r>
            <a:r>
              <a:rPr lang="en-US" b="1" dirty="0" err="1" smtClean="0">
                <a:latin typeface="DevLys 010" pitchFamily="2" charset="0"/>
              </a:rPr>
              <a:t>kiFki</a:t>
            </a:r>
            <a:r>
              <a:rPr lang="en-US" b="1" dirty="0" smtClean="0">
                <a:latin typeface="DevLys 010" pitchFamily="2" charset="0"/>
              </a:rPr>
              <a:t>= dh </a:t>
            </a: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Hkjuk</a:t>
            </a:r>
            <a:endParaRPr lang="en-US" b="1" dirty="0" smtClean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077200" cy="4648200"/>
          </a:xfrm>
        </p:spPr>
        <p:txBody>
          <a:bodyPr>
            <a:noAutofit/>
          </a:bodyPr>
          <a:lstStyle/>
          <a:p>
            <a:pPr marL="465138" lvl="1" indent="-465138" algn="ctr">
              <a:buNone/>
            </a:pPr>
            <a:r>
              <a:rPr lang="en-US" sz="3600" b="1" u="sng" dirty="0" err="1" smtClean="0">
                <a:latin typeface="DevLys 010" pitchFamily="2" charset="0"/>
              </a:rPr>
              <a:t>mDRk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tkudkjh</a:t>
            </a:r>
            <a:r>
              <a:rPr lang="en-US" sz="3600" b="1" u="sng" dirty="0" smtClean="0">
                <a:latin typeface="DevLys 010" pitchFamily="2" charset="0"/>
              </a:rPr>
              <a:t> '</a:t>
            </a:r>
            <a:r>
              <a:rPr lang="en-US" sz="3600" b="1" u="sng" dirty="0" err="1" smtClean="0">
                <a:latin typeface="DevLys 010" pitchFamily="2" charset="0"/>
              </a:rPr>
              <a:t>kiFki</a:t>
            </a:r>
            <a:r>
              <a:rPr lang="en-US" sz="3600" b="1" u="sng" dirty="0" smtClean="0">
                <a:latin typeface="DevLys 010" pitchFamily="2" charset="0"/>
              </a:rPr>
              <a:t>= </a:t>
            </a:r>
            <a:r>
              <a:rPr lang="en-US" sz="3600" b="1" u="sng" dirty="0" err="1" smtClean="0">
                <a:latin typeface="DevLys 010" pitchFamily="2" charset="0"/>
              </a:rPr>
              <a:t>ls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feyku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dj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ntZ</a:t>
            </a:r>
            <a:r>
              <a:rPr lang="en-US" sz="3600" b="1" u="sng" dirty="0" smtClean="0">
                <a:latin typeface="DevLys 010" pitchFamily="2" charset="0"/>
              </a:rPr>
              <a:t> dh </a:t>
            </a:r>
            <a:r>
              <a:rPr lang="en-US" sz="3600" b="1" u="sng" dirty="0" err="1" smtClean="0">
                <a:latin typeface="DevLys 010" pitchFamily="2" charset="0"/>
              </a:rPr>
              <a:t>tk;s</a:t>
            </a:r>
            <a:endParaRPr lang="en-US" sz="36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sz="3600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U;k;ky</a:t>
            </a:r>
            <a:r>
              <a:rPr lang="en-US" dirty="0" smtClean="0">
                <a:latin typeface="DevLys 010" pitchFamily="2" charset="0"/>
              </a:rPr>
              <a:t>;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vkjksi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fojfpr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U;k;ky</a:t>
            </a:r>
            <a:r>
              <a:rPr lang="en-US" dirty="0" smtClean="0">
                <a:latin typeface="DevLys 010" pitchFamily="2" charset="0"/>
              </a:rPr>
              <a:t>;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3-</a:t>
            </a:r>
            <a:r>
              <a:rPr lang="en-US" sz="2000" dirty="0" smtClean="0">
                <a:latin typeface="DevLys 010" pitchFamily="2" charset="0"/>
              </a:rPr>
              <a:t>	</a:t>
            </a:r>
            <a:r>
              <a:rPr lang="en-US" dirty="0" smtClean="0">
                <a:latin typeface="DevLys 010" pitchFamily="2" charset="0"/>
              </a:rPr>
              <a:t>fl) </a:t>
            </a:r>
            <a:r>
              <a:rPr lang="en-US" dirty="0" err="1" smtClean="0">
                <a:latin typeface="DevLys 010" pitchFamily="2" charset="0"/>
              </a:rPr>
              <a:t>nks"k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taxe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vkfLr;ksa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ewY</a:t>
            </a:r>
            <a:r>
              <a:rPr lang="en-US" dirty="0" smtClean="0">
                <a:latin typeface="DevLys 010" pitchFamily="2" charset="0"/>
              </a:rPr>
              <a:t>; ¼:Ik;s esa½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60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'</a:t>
            </a:r>
            <a:r>
              <a:rPr lang="en-US" b="1" dirty="0" err="1" smtClean="0">
                <a:latin typeface="DevLys 010" pitchFamily="2" charset="0"/>
              </a:rPr>
              <a:t>kiFki</a:t>
            </a:r>
            <a:r>
              <a:rPr lang="en-US" b="1" dirty="0" smtClean="0">
                <a:latin typeface="DevLys 010" pitchFamily="2" charset="0"/>
              </a:rPr>
              <a:t>= dh </a:t>
            </a: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Hkjuk</a:t>
            </a:r>
            <a:endParaRPr lang="en-US" b="1" dirty="0" smtClean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077200" cy="4648200"/>
          </a:xfrm>
        </p:spPr>
        <p:txBody>
          <a:bodyPr>
            <a:noAutofit/>
          </a:bodyPr>
          <a:lstStyle/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LFkkoj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vkfLr;ksa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ewY</a:t>
            </a:r>
            <a:r>
              <a:rPr lang="en-US" dirty="0" smtClean="0">
                <a:latin typeface="DevLys 010" pitchFamily="2" charset="0"/>
              </a:rPr>
              <a:t>; ¼:Ik;s esa½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ljdkjh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kks</a:t>
            </a:r>
            <a:r>
              <a:rPr lang="en-US" dirty="0" smtClean="0">
                <a:latin typeface="DevLys 010" pitchFamily="2" charset="0"/>
              </a:rPr>
              <a:t>/;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7-	</a:t>
            </a:r>
            <a:r>
              <a:rPr lang="en-US" dirty="0" err="1" smtClean="0">
                <a:latin typeface="DevLys 010" pitchFamily="2" charset="0"/>
              </a:rPr>
              <a:t>cSafdax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_.k dh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8-	</a:t>
            </a:r>
            <a:r>
              <a:rPr lang="en-US" dirty="0" err="1" smtClean="0">
                <a:latin typeface="DevLys 010" pitchFamily="2" charset="0"/>
              </a:rPr>
              <a:t>mPpre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kf.kd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vgZrk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9-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o`fRr</a:t>
            </a:r>
            <a:r>
              <a:rPr lang="en-US" dirty="0" smtClean="0">
                <a:latin typeface="DevLys 010" pitchFamily="2" charset="0"/>
              </a:rPr>
              <a:t> ;k mi </a:t>
            </a:r>
            <a:r>
              <a:rPr lang="en-US" dirty="0" err="1" smtClean="0">
                <a:latin typeface="DevLys 010" pitchFamily="2" charset="0"/>
              </a:rPr>
              <a:t>thfodk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C;kSjk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10-	</a:t>
            </a:r>
            <a:r>
              <a:rPr lang="en-US" dirty="0" err="1" smtClean="0">
                <a:latin typeface="DevLys 010" pitchFamily="2" charset="0"/>
              </a:rPr>
              <a:t>lso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nck;sa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11-	</a:t>
            </a:r>
            <a:r>
              <a:rPr lang="en-US" b="1" dirty="0" smtClean="0">
                <a:latin typeface="DevLys 010" pitchFamily="2" charset="0"/>
              </a:rPr>
              <a:t>;fn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pkgrs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cVu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nck;sa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sz="60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¼vkWi'kuy½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077200" cy="4648200"/>
          </a:xfrm>
        </p:spPr>
        <p:txBody>
          <a:bodyPr>
            <a:noAutofit/>
          </a:bodyPr>
          <a:lstStyle/>
          <a:p>
            <a:pPr marL="0" indent="465138" algn="just">
              <a:buNone/>
            </a:pPr>
            <a:r>
              <a:rPr lang="en-US" dirty="0" err="1" smtClean="0">
                <a:latin typeface="DevLys 010" pitchFamily="2" charset="0"/>
              </a:rPr>
              <a:t>egRoiw.kZ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bPNkuqlkj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feykdj</a:t>
            </a:r>
            <a:r>
              <a:rPr lang="en-US" dirty="0" smtClean="0">
                <a:latin typeface="DevLys 010" pitchFamily="2" charset="0"/>
              </a:rPr>
              <a:t> 07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lqfo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mDRk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fQj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dk;Zokgh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1-	'</a:t>
            </a:r>
            <a:r>
              <a:rPr lang="en-US" sz="3600" dirty="0" err="1" smtClean="0">
                <a:latin typeface="DevLys 010" pitchFamily="2" charset="0"/>
              </a:rPr>
              <a:t>kiFki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b="1" dirty="0" err="1" smtClean="0">
                <a:latin typeface="DevLys 010" pitchFamily="2" charset="0"/>
              </a:rPr>
              <a:t>dsoy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fLFkfr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iz:Ik&amp;8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¼ykxw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dsoy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fLFkfr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iz:Ik&amp;9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¼ykxw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¼vkWi'kuy½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839200" cy="46482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600" dirty="0" err="1" smtClean="0">
                <a:latin typeface="DevLys 010" pitchFamily="2" charset="0"/>
              </a:rPr>
              <a:t>tkfr</a:t>
            </a:r>
            <a:r>
              <a:rPr lang="en-US" sz="3600" dirty="0" smtClean="0">
                <a:latin typeface="DevLys 010" pitchFamily="2" charset="0"/>
              </a:rPr>
              <a:t> izek.ki=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¼ykxw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izfrHkwfr</a:t>
            </a:r>
            <a:r>
              <a:rPr lang="en-US" sz="3600" dirty="0" smtClean="0">
                <a:latin typeface="DevLys 010" pitchFamily="2" charset="0"/>
              </a:rPr>
              <a:t> fu{</a:t>
            </a:r>
            <a:r>
              <a:rPr lang="en-US" sz="3600" dirty="0" err="1" smtClean="0">
                <a:latin typeface="DevLys 010" pitchFamily="2" charset="0"/>
              </a:rPr>
              <a:t>ksi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jkf'k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tek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jlhn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600" dirty="0" err="1" smtClean="0">
                <a:latin typeface="DevLys 010" pitchFamily="2" charset="0"/>
              </a:rPr>
              <a:t>ikliksV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lkbZt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QksVksxzkQ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¼vH;FkhZ dk½-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7-	ifjf'k"V&amp;1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8-	</a:t>
            </a:r>
            <a:r>
              <a:rPr lang="en-US" sz="3600" dirty="0" err="1" smtClean="0">
                <a:latin typeface="DevLys 010" pitchFamily="2" charset="0"/>
              </a:rPr>
              <a:t>lso</a:t>
            </a:r>
            <a:r>
              <a:rPr lang="en-US" sz="3600" dirty="0" smtClean="0">
                <a:latin typeface="DevLys 010" pitchFamily="2" charset="0"/>
              </a:rPr>
              <a:t> ,.M </a:t>
            </a:r>
            <a:r>
              <a:rPr lang="en-US" sz="3600" dirty="0" err="1" smtClean="0">
                <a:latin typeface="DevLys 010" pitchFamily="2" charset="0"/>
              </a:rPr>
              <a:t>fQfu'k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ist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igq¡ps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OLIN</a:t>
            </a:r>
            <a:r>
              <a:rPr lang="en-US" dirty="0" smtClean="0"/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ckn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382000" cy="5105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1-	</a:t>
            </a:r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fudkydj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vko';drkuqlkj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dirty="0" err="1" smtClean="0">
                <a:latin typeface="DevLys 010" pitchFamily="2" charset="0"/>
              </a:rPr>
              <a:t>vc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latin typeface="DevLys 010" pitchFamily="2" charset="0"/>
              </a:rPr>
              <a:t>4- </a:t>
            </a:r>
            <a:r>
              <a:rPr lang="en-US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jftLVMZ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/>
              <a:t>OTP </a:t>
            </a:r>
            <a:r>
              <a:rPr lang="en-US" sz="3600" dirty="0" err="1" smtClean="0">
                <a:latin typeface="DevLys 010" pitchFamily="2" charset="0"/>
              </a:rPr>
              <a:t>vk;k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mls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600" dirty="0" err="1" smtClean="0">
                <a:latin typeface="DevLys 010" pitchFamily="2" charset="0"/>
              </a:rPr>
              <a:t>osfjQkbZ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7-	</a:t>
            </a:r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latin typeface="DevLys 010" pitchFamily="2" charset="0"/>
              </a:rPr>
              <a:t>8-	</a:t>
            </a:r>
            <a:r>
              <a:rPr lang="en-US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,d</a:t>
            </a:r>
            <a:r>
              <a:rPr lang="en-US" dirty="0" smtClean="0"/>
              <a:t> SMS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4000" dirty="0" smtClean="0">
                <a:latin typeface="DevLys 010" pitchFamily="2" charset="0"/>
              </a:rPr>
              <a:t>9-</a:t>
            </a:r>
            <a:r>
              <a:rPr lang="en-US" sz="3600" dirty="0" smtClean="0">
                <a:latin typeface="DevLys 010" pitchFamily="2" charset="0"/>
              </a:rPr>
              <a:t>	</a:t>
            </a:r>
            <a:r>
              <a:rPr lang="en-US" sz="3600" dirty="0" smtClean="0"/>
              <a:t>OLIN</a:t>
            </a:r>
            <a:r>
              <a:rPr lang="en-US" dirty="0" smtClean="0"/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QkbZuy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fizUVvkÅV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fudkys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iznk</a:t>
            </a:r>
            <a:r>
              <a:rPr lang="en-US" sz="4000" dirty="0" smtClean="0">
                <a:latin typeface="DevLys 010" pitchFamily="2" charset="0"/>
              </a:rPr>
              <a:t>; </a:t>
            </a:r>
            <a:r>
              <a:rPr lang="en-US" sz="4000" dirty="0" err="1" smtClean="0">
                <a:latin typeface="DevLys 010" pitchFamily="2" charset="0"/>
              </a:rPr>
              <a:t>djsa</a:t>
            </a:r>
            <a:r>
              <a:rPr lang="en-US" sz="4000" dirty="0" smtClean="0">
                <a:latin typeface="DevLys 010" pitchFamily="2" charset="0"/>
              </a:rPr>
              <a:t>-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4000" dirty="0" smtClean="0">
                <a:latin typeface="DevLys 010" pitchFamily="2" charset="0"/>
              </a:rPr>
              <a:t>10-</a:t>
            </a:r>
            <a:r>
              <a:rPr lang="en-US" sz="8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pSdfyLV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vuqlkj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iwfrZ;k</a:t>
            </a:r>
            <a:r>
              <a:rPr lang="en-US" sz="4000" dirty="0" smtClean="0">
                <a:latin typeface="DevLys 010" pitchFamily="2" charset="0"/>
              </a:rPr>
              <a:t>¡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rFkk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nLrkost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layXu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fjVfuZax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vkWfQlj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le{k fu/</a:t>
            </a:r>
            <a:r>
              <a:rPr lang="en-US" sz="4000" dirty="0" err="1" smtClean="0">
                <a:latin typeface="DevLys 010" pitchFamily="2" charset="0"/>
              </a:rPr>
              <a:t>kkZfjr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le;kof</a:t>
            </a:r>
            <a:r>
              <a:rPr lang="en-US" sz="4000" dirty="0" smtClean="0">
                <a:latin typeface="DevLys 010" pitchFamily="2" charset="0"/>
              </a:rPr>
              <a:t>/k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mifLFkr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tek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djkdj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ikorh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izkIr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gsrq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funsZf'kr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djsa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DevLys 010" pitchFamily="2" charset="0"/>
              </a:rPr>
              <a:t>f}</a:t>
            </a:r>
            <a:r>
              <a:rPr lang="en-US" b="1" dirty="0" err="1" smtClean="0">
                <a:latin typeface="DevLys 010" pitchFamily="2" charset="0"/>
              </a:rPr>
              <a:t>rh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Hkjuk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1-	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Hkjh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tkudkfj;k</a:t>
            </a:r>
            <a:r>
              <a:rPr lang="en-US" dirty="0" smtClean="0">
                <a:latin typeface="DevLys 010" pitchFamily="2" charset="0"/>
              </a:rPr>
              <a:t>¡ ¼izLrkod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jktuSfrd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NksM+dj½ </a:t>
            </a:r>
            <a:r>
              <a:rPr lang="en-US" dirty="0" err="1" smtClean="0">
                <a:latin typeface="DevLys 010" pitchFamily="2" charset="0"/>
              </a:rPr>
              <a:t>Lor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iznf'kZRk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gkasxh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jktuSfrd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tkudkfj;k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Hkjsa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lso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nck;sa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5-	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sz="3000" dirty="0" smtClean="0"/>
              <a:t>SMS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vkbZ-Mh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vc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tkdj</a:t>
            </a:r>
            <a:r>
              <a:rPr lang="en-US" dirty="0" smtClean="0">
                <a:latin typeface="DevLys 010" pitchFamily="2" charset="0"/>
              </a:rPr>
              <a:t> 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lq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lcfeV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fizUVvkÅV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dk;Zokfg;k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000" dirty="0" smtClean="0"/>
              <a:t>OLIN</a:t>
            </a:r>
            <a:r>
              <a:rPr lang="en-US" dirty="0" smtClean="0"/>
              <a:t> </a:t>
            </a:r>
            <a:r>
              <a:rPr lang="en-US" dirty="0" smtClean="0">
                <a:latin typeface="DevLys 010" pitchFamily="2" charset="0"/>
              </a:rPr>
              <a:t>dh </a:t>
            </a:r>
            <a:r>
              <a:rPr lang="en-US" dirty="0" err="1" smtClean="0">
                <a:latin typeface="DevLys 010" pitchFamily="2" charset="0"/>
              </a:rPr>
              <a:t>Hkkafr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ctr">
              <a:buNone/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8229600" cy="1143000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latin typeface="DevLys 010" pitchFamily="2" charset="0"/>
              </a:rPr>
              <a:t>/</a:t>
            </a:r>
            <a:r>
              <a:rPr lang="en-US" sz="16600" b="1" dirty="0" err="1" smtClean="0">
                <a:latin typeface="DevLys 010" pitchFamily="2" charset="0"/>
              </a:rPr>
              <a:t>kU;okn</a:t>
            </a:r>
            <a:endParaRPr lang="en-US" sz="166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536</Words>
  <Application>Microsoft Office PowerPoint</Application>
  <PresentationFormat>On-screen Show (4:3)</PresentationFormat>
  <Paragraphs>140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vkWuykbZu ukefunsZ'ku OLIN  izf'k{k.k MkVk ,UVªh vkWijsVj  ¼uoEcj &amp; fnlEcj 2017½ </vt:lpstr>
      <vt:lpstr>iwoZ rS;kfj;k¡</vt:lpstr>
      <vt:lpstr>funsZ'k &amp; 1</vt:lpstr>
      <vt:lpstr>funsZ'k &amp; 2</vt:lpstr>
      <vt:lpstr>funsZ'k &amp; 3</vt:lpstr>
      <vt:lpstr>funsZ'k &amp; 4</vt:lpstr>
      <vt:lpstr>cSuj iz:Ik</vt:lpstr>
      <vt:lpstr>cSuj iz:Ik</vt:lpstr>
      <vt:lpstr>vkWuykbZu ukefunsZ'ku  ¼OLIN½  Step by Step </vt:lpstr>
      <vt:lpstr>vH;FkhZ ds vkWuykbZu dk;Z ftUgsa djus esa lqfo/kk dsUnz ij lgk;rk nh tkuh gS</vt:lpstr>
      <vt:lpstr>vH;FkhZ iathdj.k &amp; 1</vt:lpstr>
      <vt:lpstr>vH;FkhZ iathdj.k &amp; 2</vt:lpstr>
      <vt:lpstr>vH;FkhZ ykWfxu &amp; 1</vt:lpstr>
      <vt:lpstr>ukefunsZ'ku izfØ;k ¼Hkkx&amp;1½ &amp; 1</vt:lpstr>
      <vt:lpstr>ukefunsZ'ku izfØ;k ¼Hkkx&amp;1½ &amp; 2</vt:lpstr>
      <vt:lpstr>ukefunsZ'ku izfØ;k ¼Hkkx&amp;1½ &amp; 3</vt:lpstr>
      <vt:lpstr>ukefunsZ'ku izfØ;k ¼Hkkx&amp;1½ &amp; 4</vt:lpstr>
      <vt:lpstr>ukefunsZ'ku izfØ;k ¼Hkkx&amp;2½  'kiFki= dh egRoiw.kZ dh tkudkjh Hkjuk</vt:lpstr>
      <vt:lpstr>ukefunsZ'ku izfØ;k ¼Hkkx&amp;2½  'kiFki= dh egRoiw.kZ dh tkudkjh Hkjuk</vt:lpstr>
      <vt:lpstr>ukefunsZ'ku izfØ;k ¼Hkkx&amp;2½  egRoiw.kZ nLrkost dks viyksM djuk ¼vkWi'kuy½</vt:lpstr>
      <vt:lpstr>ukefunsZ'ku izfØ;k ¼Hkkx&amp;2½  egRoiw.kZ nLrkost dks viyksM djuk ¼vkWi'kuy½</vt:lpstr>
      <vt:lpstr>OLIN rS;kj gksus ds ckn dh dk;Zokfg;k¡</vt:lpstr>
      <vt:lpstr>Slide 23</vt:lpstr>
      <vt:lpstr>f}rh; ukefunsZ'ku Hkjuk</vt:lpstr>
      <vt:lpstr>/kU;okn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uxjh; fudk; vke ,oa mi fuokZpu vkWuykbZu ukefunsZ'ku OLIN  MkVk ,UVªh vkWijsVj izf'k{k.k </dc:title>
  <dc:creator>deepak sir</dc:creator>
  <cp:lastModifiedBy>deepak sir</cp:lastModifiedBy>
  <cp:revision>42</cp:revision>
  <dcterms:created xsi:type="dcterms:W3CDTF">2017-04-26T05:00:54Z</dcterms:created>
  <dcterms:modified xsi:type="dcterms:W3CDTF">2017-12-01T10:40:44Z</dcterms:modified>
</cp:coreProperties>
</file>